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58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53B7E8-9220-4417-AF70-50292801F327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0A0FCD-94BD-44A9-A163-009AD07A0D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Law of Conservation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Got Curds?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 smtClean="0"/>
              <a:t>Please write this in your notebooks.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can only be changed between different forms.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 smtClean="0"/>
              <a:t>Please write this in your notebooks.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can </a:t>
            </a:r>
            <a:r>
              <a:rPr lang="en-US" dirty="0" smtClean="0"/>
              <a:t>be a solid, liquid, or a gas.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what you’ve learned!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 Safety First!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hot plates will get very hot!  Make sure not to touch them.</a:t>
            </a:r>
          </a:p>
          <a:p>
            <a:r>
              <a:rPr lang="en-US" dirty="0" smtClean="0"/>
              <a:t>Be very careful with all ingredients, they will become very hot and spilling them can be dangerous.</a:t>
            </a:r>
          </a:p>
          <a:p>
            <a:r>
              <a:rPr lang="en-US" dirty="0" smtClean="0"/>
              <a:t>After the beakers are on the hot plate, make sure not to touch them.</a:t>
            </a:r>
          </a:p>
          <a:p>
            <a:r>
              <a:rPr lang="en-US" dirty="0" smtClean="0"/>
              <a:t>Do not eat or drink anything.</a:t>
            </a:r>
          </a:p>
          <a:p>
            <a:r>
              <a:rPr lang="en-US" dirty="0" smtClean="0"/>
              <a:t>Follow instructions carefully and do not try anything that is not written on the board.</a:t>
            </a:r>
          </a:p>
          <a:p>
            <a:r>
              <a:rPr lang="en-US" dirty="0" smtClean="0"/>
              <a:t>If you need any help, make sure to ask a teacher for assistance. </a:t>
            </a:r>
          </a:p>
          <a:p>
            <a:r>
              <a:rPr lang="en-US" dirty="0" smtClean="0"/>
              <a:t>DO NOT TOUCH ANY HOT MATERIALS!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1.  </a:t>
            </a:r>
            <a:r>
              <a:rPr lang="en-US" b="1" dirty="0" smtClean="0"/>
              <a:t>Weigh </a:t>
            </a:r>
            <a:r>
              <a:rPr lang="en-US" b="1" dirty="0" smtClean="0"/>
              <a:t>beaker filled with 150 </a:t>
            </a:r>
            <a:r>
              <a:rPr lang="en-US" b="1" dirty="0" err="1" smtClean="0"/>
              <a:t>mL</a:t>
            </a:r>
            <a:r>
              <a:rPr lang="en-US" b="1" dirty="0" smtClean="0"/>
              <a:t> of milk using digital </a:t>
            </a:r>
            <a:r>
              <a:rPr lang="en-US" b="1" dirty="0" smtClean="0"/>
              <a:t>balance.  </a:t>
            </a:r>
          </a:p>
          <a:p>
            <a:r>
              <a:rPr lang="en-US" b="1" dirty="0" smtClean="0"/>
              <a:t>Record </a:t>
            </a:r>
            <a:r>
              <a:rPr lang="en-US" b="1" dirty="0" smtClean="0"/>
              <a:t>this in your science notebooks. </a:t>
            </a:r>
            <a:endParaRPr lang="en-US" dirty="0" smtClean="0"/>
          </a:p>
          <a:p>
            <a:r>
              <a:rPr lang="en-US" b="1" dirty="0" smtClean="0"/>
              <a:t>Also weigh an empty cup and weigh the cup with vinegar in it.  </a:t>
            </a:r>
            <a:endParaRPr lang="en-US" b="1" dirty="0" smtClean="0"/>
          </a:p>
          <a:p>
            <a:r>
              <a:rPr lang="en-US" b="1" dirty="0" smtClean="0"/>
              <a:t>Record </a:t>
            </a:r>
            <a:r>
              <a:rPr lang="en-US" b="1" dirty="0" smtClean="0"/>
              <a:t>the weight of the vinegar and cup and </a:t>
            </a:r>
            <a:r>
              <a:rPr lang="en-US" b="1" dirty="0" smtClean="0"/>
              <a:t>then </a:t>
            </a:r>
            <a:r>
              <a:rPr lang="en-US" b="1" dirty="0" smtClean="0"/>
              <a:t>subtract the weight of the cup from it to get the weight of </a:t>
            </a:r>
            <a:r>
              <a:rPr lang="en-US" b="1" dirty="0" smtClean="0"/>
              <a:t>just the </a:t>
            </a:r>
            <a:r>
              <a:rPr lang="en-US" b="1" dirty="0" smtClean="0"/>
              <a:t>vinegar.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2.  Move beaker onto a hot plate </a:t>
            </a:r>
            <a:r>
              <a:rPr lang="en-US" b="1" dirty="0" smtClean="0"/>
              <a:t>to allow it to heat up. </a:t>
            </a:r>
          </a:p>
          <a:p>
            <a:r>
              <a:rPr lang="en-US" b="1" dirty="0" smtClean="0"/>
              <a:t>After this point, do not touch beaker yourselves, raise your hand and a teacher will assist you.</a:t>
            </a:r>
          </a:p>
          <a:p>
            <a:r>
              <a:rPr lang="en-US" b="1" dirty="0" smtClean="0"/>
              <a:t> DO NOT BOIL.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3.  Add </a:t>
            </a:r>
            <a:r>
              <a:rPr lang="en-US" b="1" dirty="0" smtClean="0"/>
              <a:t>vinegar to beaker of milk </a:t>
            </a:r>
            <a:r>
              <a:rPr lang="en-US" b="1" dirty="0" smtClean="0"/>
              <a:t>and stir for several minutes.  </a:t>
            </a:r>
            <a:endParaRPr lang="en-US" b="1" dirty="0" smtClean="0"/>
          </a:p>
          <a:p>
            <a:r>
              <a:rPr lang="en-US" b="1" dirty="0" smtClean="0"/>
              <a:t>Carefully observe.  Make </a:t>
            </a:r>
            <a:r>
              <a:rPr lang="en-US" b="1" dirty="0" smtClean="0"/>
              <a:t>sure to write down everything you observe and why you think it is happening in your science notebook.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4.  Weigh everything in the beaker again after the experiment is through</a:t>
            </a:r>
            <a:r>
              <a:rPr lang="en-US" b="1" dirty="0" smtClean="0"/>
              <a:t>.  Record this measurement again in your notebook.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5.  See if the weight is the same as the previous recorded weight.  </a:t>
            </a:r>
            <a:r>
              <a:rPr lang="en-US" b="1" dirty="0" smtClean="0"/>
              <a:t>Record your observation.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weight the same even though the milk is in a different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 this a physical or chemical change?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</a:t>
            </a:r>
            <a:r>
              <a:rPr lang="en-US" dirty="0" smtClean="0"/>
              <a:t>look back at the 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observe has happened?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 this a physical or chemical change?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mass of the ingredients equal the mass of the smoothie?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a physical or chemical change?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 smtClean="0"/>
              <a:t>Please write this in your notebooks.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of Conservation of Matter states that matter cannot be created or destroyed.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409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The Law of Conservation of Matter</vt:lpstr>
      <vt:lpstr>What is matter?</vt:lpstr>
      <vt:lpstr>IMPORTANT! Safety First!</vt:lpstr>
      <vt:lpstr>Instructions</vt:lpstr>
      <vt:lpstr>Slide 5</vt:lpstr>
      <vt:lpstr>Why is the weight the same even though the milk is in a different form?</vt:lpstr>
      <vt:lpstr>Let’s look back at the ice!</vt:lpstr>
      <vt:lpstr>Smoothie Time!</vt:lpstr>
      <vt:lpstr>Definition Please write this in your notebooks.</vt:lpstr>
      <vt:lpstr>Definition Please write this in your notebooks.</vt:lpstr>
      <vt:lpstr>Definition Please write this in your notebooks.</vt:lpstr>
      <vt:lpstr>Let’s see what you’ve learned!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 of Conservation of Matter</dc:title>
  <dc:creator>Melissa Marie Williams</dc:creator>
  <cp:lastModifiedBy>Melissa Marie Williams</cp:lastModifiedBy>
  <cp:revision>16</cp:revision>
  <dcterms:created xsi:type="dcterms:W3CDTF">2009-11-01T22:02:24Z</dcterms:created>
  <dcterms:modified xsi:type="dcterms:W3CDTF">2009-11-02T00:12:14Z</dcterms:modified>
</cp:coreProperties>
</file>