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6" r:id="rId5"/>
    <p:sldId id="295" r:id="rId6"/>
    <p:sldId id="259" r:id="rId7"/>
    <p:sldId id="264" r:id="rId8"/>
    <p:sldId id="302" r:id="rId9"/>
    <p:sldId id="298" r:id="rId10"/>
    <p:sldId id="301" r:id="rId11"/>
    <p:sldId id="300" r:id="rId12"/>
    <p:sldId id="299" r:id="rId13"/>
    <p:sldId id="260" r:id="rId14"/>
    <p:sldId id="278" r:id="rId15"/>
    <p:sldId id="277" r:id="rId16"/>
    <p:sldId id="276" r:id="rId17"/>
    <p:sldId id="304" r:id="rId18"/>
    <p:sldId id="303" r:id="rId19"/>
    <p:sldId id="305" r:id="rId20"/>
    <p:sldId id="288" r:id="rId21"/>
    <p:sldId id="268" r:id="rId22"/>
    <p:sldId id="269" r:id="rId23"/>
    <p:sldId id="281" r:id="rId24"/>
    <p:sldId id="280" r:id="rId25"/>
    <p:sldId id="279" r:id="rId26"/>
    <p:sldId id="270" r:id="rId27"/>
    <p:sldId id="283" r:id="rId28"/>
    <p:sldId id="282" r:id="rId29"/>
    <p:sldId id="284" r:id="rId30"/>
    <p:sldId id="287" r:id="rId31"/>
    <p:sldId id="286" r:id="rId32"/>
    <p:sldId id="285" r:id="rId33"/>
    <p:sldId id="293" r:id="rId34"/>
    <p:sldId id="266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D41DD5-D3E8-4E6A-8C9E-E6F21C5D21AB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381717-697A-4A6C-8A87-BA3C7140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achel\Desktop\parkour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(Page 11)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1460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212725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212725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Raise your hand if you had a resting heart rate greater than 80 beats per minute (</a:t>
            </a:r>
            <a:r>
              <a:rPr lang="en-US" dirty="0" err="1" smtClean="0"/>
              <a:t>bpm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Raise your hand if you had a resting heart rate greater than 80 beats per minute (</a:t>
            </a:r>
            <a:r>
              <a:rPr lang="en-US" dirty="0" err="1" smtClean="0"/>
              <a:t>bpm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	… if it’s less than 80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Raise your hand if you had a resting heart rate greater than 80 beats per minute (</a:t>
            </a:r>
            <a:r>
              <a:rPr lang="en-US" dirty="0" err="1" smtClean="0"/>
              <a:t>bpm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	… if it’s less than 80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… if it’s less than 70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Raise your hand if you had a resting heart rate greater than 80 beats per minute (</a:t>
            </a:r>
            <a:r>
              <a:rPr lang="en-US" dirty="0" err="1" smtClean="0"/>
              <a:t>bpm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	… if it’s less than 80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… if it’s less than 70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… if it’s less than 60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(Page 14)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(Page 14)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(Page 18)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Parkour</a:t>
            </a:r>
            <a:r>
              <a:rPr lang="en-US" dirty="0" smtClean="0"/>
              <a:t>/Free running</a:t>
            </a:r>
            <a:endParaRPr lang="en-US" dirty="0"/>
          </a:p>
        </p:txBody>
      </p:sp>
      <p:pic>
        <p:nvPicPr>
          <p:cNvPr id="4" name="parkour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6538" y="152717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rate at which you breathe is called your respiration rate, or breathing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rate at which you breathe is called your respiration rate, or breathing rate.</a:t>
            </a:r>
          </a:p>
          <a:p>
            <a:r>
              <a:rPr lang="en-US" dirty="0" smtClean="0"/>
              <a:t>How did exercise affect your breathing 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What waste product does this system release?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respir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79" y="1524000"/>
            <a:ext cx="4168521" cy="479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What waste product does this system release?</a:t>
            </a:r>
          </a:p>
          <a:p>
            <a:r>
              <a:rPr lang="en-US" dirty="0" smtClean="0"/>
              <a:t>What structures does oxygen move into  in the lungs?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respir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79" y="1524000"/>
            <a:ext cx="4168521" cy="479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What waste product does this system release?</a:t>
            </a:r>
          </a:p>
          <a:p>
            <a:r>
              <a:rPr lang="en-US" dirty="0" smtClean="0"/>
              <a:t>What structures does oxygen move into  in the lungs?</a:t>
            </a:r>
          </a:p>
          <a:p>
            <a:r>
              <a:rPr lang="en-US" dirty="0" smtClean="0"/>
              <a:t>What two structures allow movement to occur when lungs inhale and exhale?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respir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79" y="1524000"/>
            <a:ext cx="4168521" cy="479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What waste product does this system release?</a:t>
            </a:r>
          </a:p>
          <a:p>
            <a:r>
              <a:rPr lang="en-US" dirty="0" smtClean="0"/>
              <a:t>What structures does oxygen move into  in the lungs?</a:t>
            </a:r>
          </a:p>
          <a:p>
            <a:r>
              <a:rPr lang="en-US" dirty="0" smtClean="0"/>
              <a:t>What two structures allow movement to occur when lungs inhale and exhale?</a:t>
            </a:r>
          </a:p>
          <a:p>
            <a:r>
              <a:rPr lang="en-US" dirty="0" smtClean="0"/>
              <a:t>How is oxygen collected and sent to the rest of the body?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respir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79" y="1524000"/>
            <a:ext cx="4168521" cy="479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029200" cy="4346448"/>
          </a:xfrm>
        </p:spPr>
        <p:txBody>
          <a:bodyPr/>
          <a:lstStyle/>
          <a:p>
            <a:r>
              <a:rPr lang="en-US" dirty="0" smtClean="0"/>
              <a:t>What part of the heart pumps oxygen-poor blood to the lungs?</a:t>
            </a:r>
          </a:p>
          <a:p>
            <a:endParaRPr lang="en-US" dirty="0" smtClean="0"/>
          </a:p>
        </p:txBody>
      </p:sp>
      <p:pic>
        <p:nvPicPr>
          <p:cNvPr id="4" name="Picture 3" descr="circul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733800" cy="38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029200" cy="4346448"/>
          </a:xfrm>
        </p:spPr>
        <p:txBody>
          <a:bodyPr/>
          <a:lstStyle/>
          <a:p>
            <a:r>
              <a:rPr lang="en-US" dirty="0" smtClean="0"/>
              <a:t>What part of the heart pumps oxygen-poor blood to the lungs?</a:t>
            </a:r>
          </a:p>
          <a:p>
            <a:r>
              <a:rPr lang="en-US" dirty="0" smtClean="0"/>
              <a:t>What part of the heart pumps oxygen-rich blood to the body?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ircul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733800" cy="38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029200" cy="4346448"/>
          </a:xfrm>
        </p:spPr>
        <p:txBody>
          <a:bodyPr/>
          <a:lstStyle/>
          <a:p>
            <a:r>
              <a:rPr lang="en-US" dirty="0" smtClean="0"/>
              <a:t>What part of the heart pumps oxygen-poor blood to the lungs?</a:t>
            </a:r>
          </a:p>
          <a:p>
            <a:r>
              <a:rPr lang="en-US" dirty="0" smtClean="0"/>
              <a:t>What part of the heart pumps oxygen-rich blood to the body?</a:t>
            </a:r>
          </a:p>
          <a:p>
            <a:r>
              <a:rPr lang="en-US" dirty="0" smtClean="0"/>
              <a:t> Do arteries carry oxygen-rich blood or oxygen-poor blood?</a:t>
            </a:r>
          </a:p>
          <a:p>
            <a:endParaRPr lang="en-US" dirty="0" smtClean="0"/>
          </a:p>
        </p:txBody>
      </p:sp>
      <p:pic>
        <p:nvPicPr>
          <p:cNvPr id="4" name="Picture 3" descr="circulat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733800" cy="38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average, 20 steps burn one calorie.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27489"/>
            <a:ext cx="3200400" cy="3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Parkour</a:t>
            </a:r>
            <a:r>
              <a:rPr lang="en-US" dirty="0" smtClean="0"/>
              <a:t>/Free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internal parts of the body are allowing for these people to do this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drop of blood contains </a:t>
            </a:r>
            <a:r>
              <a:rPr lang="en-US" b="1" dirty="0" smtClean="0"/>
              <a:t>5 MILLION</a:t>
            </a:r>
            <a:r>
              <a:rPr lang="en-US" dirty="0" smtClean="0"/>
              <a:t> Red Blood Cells, </a:t>
            </a:r>
            <a:r>
              <a:rPr lang="en-US" b="1" dirty="0" smtClean="0"/>
              <a:t>10 Thousand</a:t>
            </a:r>
            <a:r>
              <a:rPr lang="en-US" dirty="0" smtClean="0"/>
              <a:t> White Blood Cells and </a:t>
            </a:r>
            <a:r>
              <a:rPr lang="en-US" b="1" dirty="0" smtClean="0"/>
              <a:t>250 Thousand</a:t>
            </a:r>
            <a:r>
              <a:rPr lang="en-US" dirty="0" smtClean="0"/>
              <a:t> Platelets.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27489"/>
            <a:ext cx="3200400" cy="3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"Bill Nye the Science Guy" claims that you could </a:t>
            </a:r>
            <a:r>
              <a:rPr lang="en-US" b="1" dirty="0" smtClean="0"/>
              <a:t>wrap your blood vessels around the equator TWICE!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27489"/>
            <a:ext cx="3200400" cy="3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heart beats approximately </a:t>
            </a:r>
            <a:r>
              <a:rPr lang="en-US" b="1" dirty="0" smtClean="0"/>
              <a:t>3 BILLION times during your lifetime!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27489"/>
            <a:ext cx="3200400" cy="3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3235388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571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Which one do you think has a faster heart rate?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the circulatory system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the circulatory system do?</a:t>
            </a:r>
          </a:p>
          <a:p>
            <a:r>
              <a:rPr lang="en-US" dirty="0" smtClean="0"/>
              <a:t>What does the respiratory system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the circulatory system do?</a:t>
            </a:r>
          </a:p>
          <a:p>
            <a:r>
              <a:rPr lang="en-US" dirty="0" smtClean="0"/>
              <a:t>What does the respiratory system do?</a:t>
            </a:r>
          </a:p>
          <a:p>
            <a:r>
              <a:rPr lang="en-US" dirty="0" smtClean="0"/>
              <a:t>What effect did exercise have on heart 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the circulatory system do?</a:t>
            </a:r>
          </a:p>
          <a:p>
            <a:r>
              <a:rPr lang="en-US" dirty="0" smtClean="0"/>
              <a:t>What does the respiratory system do?</a:t>
            </a:r>
          </a:p>
          <a:p>
            <a:r>
              <a:rPr lang="en-US" dirty="0" smtClean="0"/>
              <a:t>What effect did exercise have on heart rate?</a:t>
            </a:r>
          </a:p>
          <a:p>
            <a:r>
              <a:rPr lang="en-US" dirty="0" smtClean="0"/>
              <a:t>What effect did exercise have on respiration rate?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Parkour</a:t>
            </a:r>
            <a:r>
              <a:rPr lang="en-US" dirty="0" smtClean="0"/>
              <a:t>/Free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internal parts of the body are allowing for these people to do this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body systems consist of the lungs, heart, veins, and arteries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Parkour</a:t>
            </a:r>
            <a:r>
              <a:rPr lang="en-US" dirty="0" smtClean="0"/>
              <a:t>/Free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internal parts of the body are allowing for these people to do this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body systems consist of the lungs, heart, veins, and arteries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Besides food, what is fueling these free-runner’s body’s cells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Today we will be exploring how exercise affects your heart rate.</a:t>
            </a:r>
          </a:p>
        </p:txBody>
      </p:sp>
      <p:pic>
        <p:nvPicPr>
          <p:cNvPr id="5" name="Picture 4" descr="running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81" y="2890837"/>
            <a:ext cx="3652838" cy="325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5763" y="1600200"/>
            <a:ext cx="7852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212725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(Page 10)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09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645</Words>
  <Application>Microsoft Office PowerPoint</Application>
  <PresentationFormat>On-screen Show (4:3)</PresentationFormat>
  <Paragraphs>97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Recovery Heart Rate</vt:lpstr>
      <vt:lpstr>Parkour/Free running</vt:lpstr>
      <vt:lpstr>Parkour/Free Running</vt:lpstr>
      <vt:lpstr>Parkour/Free Running</vt:lpstr>
      <vt:lpstr>Parkour/Free Running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Recovery Heart Rate</vt:lpstr>
      <vt:lpstr>Respiratory System</vt:lpstr>
      <vt:lpstr>Respiratory System</vt:lpstr>
      <vt:lpstr>Respiratory System</vt:lpstr>
      <vt:lpstr>Respiratory System</vt:lpstr>
      <vt:lpstr>Circulatory system</vt:lpstr>
      <vt:lpstr>Circulatory system</vt:lpstr>
      <vt:lpstr>Circulatory system</vt:lpstr>
      <vt:lpstr>Fun Facts</vt:lpstr>
      <vt:lpstr>Fun Facts</vt:lpstr>
      <vt:lpstr>Fun Facts</vt:lpstr>
      <vt:lpstr>Fun Facts</vt:lpstr>
      <vt:lpstr>Recovery Heart Rate</vt:lpstr>
      <vt:lpstr>Quick review</vt:lpstr>
      <vt:lpstr>Quick review</vt:lpstr>
      <vt:lpstr>Quick review</vt:lpstr>
      <vt:lpstr>Quick 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Heart Rate</dc:title>
  <dc:creator>Rachel</dc:creator>
  <cp:lastModifiedBy>Rachel</cp:lastModifiedBy>
  <cp:revision>26</cp:revision>
  <dcterms:created xsi:type="dcterms:W3CDTF">2010-03-05T14:32:44Z</dcterms:created>
  <dcterms:modified xsi:type="dcterms:W3CDTF">2010-03-20T22:48:05Z</dcterms:modified>
</cp:coreProperties>
</file>