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80" r:id="rId12"/>
    <p:sldId id="269" r:id="rId13"/>
    <p:sldId id="278" r:id="rId14"/>
    <p:sldId id="268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15B876-162E-4706-9D8D-8F2D630F99FC}" type="datetimeFigureOut">
              <a:rPr lang="en-US" smtClean="0"/>
              <a:t>12/3/2009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15B10F-BEEF-4FF7-AE9F-637927B8F8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Speed Rockets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 1:  The Launcher!</a:t>
            </a:r>
          </a:p>
          <a:p>
            <a:pPr lvl="1"/>
            <a:r>
              <a:rPr lang="en-US" dirty="0" smtClean="0"/>
              <a:t>Put rocket on nozzle.</a:t>
            </a:r>
          </a:p>
          <a:p>
            <a:pPr lvl="1"/>
            <a:r>
              <a:rPr lang="en-US" dirty="0" smtClean="0"/>
              <a:t>Launch rocket two times!</a:t>
            </a:r>
          </a:p>
          <a:p>
            <a:r>
              <a:rPr lang="en-US" dirty="0" smtClean="0"/>
              <a:t>Person 2:  The Timer!</a:t>
            </a:r>
          </a:p>
          <a:p>
            <a:pPr lvl="1"/>
            <a:r>
              <a:rPr lang="en-US" dirty="0" smtClean="0"/>
              <a:t>Use stop watch.  </a:t>
            </a:r>
          </a:p>
          <a:p>
            <a:pPr lvl="1"/>
            <a:r>
              <a:rPr lang="en-US" dirty="0" smtClean="0"/>
              <a:t>Start time when launcher’s foot hits launch pad.  </a:t>
            </a:r>
          </a:p>
          <a:p>
            <a:pPr lvl="1"/>
            <a:r>
              <a:rPr lang="en-US" dirty="0" smtClean="0"/>
              <a:t>End time when rocket hits the ground.</a:t>
            </a:r>
          </a:p>
          <a:p>
            <a:r>
              <a:rPr lang="en-US" dirty="0" smtClean="0"/>
              <a:t>Person 3:  The Distance Measurer!</a:t>
            </a:r>
          </a:p>
          <a:p>
            <a:pPr lvl="1"/>
            <a:r>
              <a:rPr lang="en-US" dirty="0" smtClean="0"/>
              <a:t>Retrieve the rocket after it has landed.</a:t>
            </a:r>
          </a:p>
          <a:p>
            <a:pPr lvl="1"/>
            <a:r>
              <a:rPr lang="en-US" dirty="0" smtClean="0"/>
              <a:t>Estimate how far it went by using cones.</a:t>
            </a:r>
          </a:p>
          <a:p>
            <a:r>
              <a:rPr lang="en-US" dirty="0" smtClean="0"/>
              <a:t>Person 4:  The Recorder!</a:t>
            </a:r>
          </a:p>
          <a:p>
            <a:pPr lvl="1"/>
            <a:r>
              <a:rPr lang="en-US" dirty="0" smtClean="0"/>
              <a:t>Write down the measurements of the time and distance in the appropriate boxes.</a:t>
            </a:r>
          </a:p>
          <a:p>
            <a:r>
              <a:rPr lang="en-US" dirty="0" smtClean="0"/>
              <a:t>Each person will be rotating positions after two launches.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3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158123">
                <a:tc>
                  <a:txBody>
                    <a:bodyPr/>
                    <a:lstStyle/>
                    <a:p>
                      <a:r>
                        <a:rPr lang="en-US" dirty="0" smtClean="0"/>
                        <a:t>Trial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 = Total time (seconds)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 = Distance traveled (meters)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 = Speed = D ÷ T (meters per second)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 × 2.23 </a:t>
                      </a:r>
                    </a:p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(miles per hour)</a:t>
                      </a:r>
                      <a:endParaRPr lang="en-US" dirty="0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24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Data Chart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person will be rotating their positions.</a:t>
            </a:r>
          </a:p>
          <a:p>
            <a:r>
              <a:rPr lang="en-US" dirty="0" smtClean="0"/>
              <a:t>You all will have 20 minutes to do this.</a:t>
            </a:r>
          </a:p>
          <a:p>
            <a:r>
              <a:rPr lang="en-US" dirty="0" smtClean="0"/>
              <a:t>Do two launches and then switch with the next person.</a:t>
            </a:r>
          </a:p>
          <a:p>
            <a:r>
              <a:rPr lang="en-US" dirty="0" smtClean="0"/>
              <a:t>Make sure everyone gets a turn.</a:t>
            </a:r>
          </a:p>
          <a:p>
            <a:r>
              <a:rPr lang="en-US" dirty="0" smtClean="0"/>
              <a:t>Once the 20 minutes are up, we are stopping whether you are finished or not.</a:t>
            </a:r>
          </a:p>
          <a:p>
            <a:r>
              <a:rPr lang="en-US" dirty="0" smtClean="0"/>
              <a:t>HAVE FUN EXPLORING SCIENCE!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r>
              <a:rPr lang="en-US" sz="7200" dirty="0" smtClean="0"/>
              <a:t>5…4…3…2…1…</a:t>
            </a:r>
            <a:br>
              <a:rPr lang="en-US" sz="7200" dirty="0" smtClean="0"/>
            </a:br>
            <a:r>
              <a:rPr lang="en-US" sz="7200" dirty="0" smtClean="0"/>
              <a:t>Houston we have 			liftoff!</a:t>
            </a:r>
            <a:endParaRPr lang="en-US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/>
              <a:t> </a:t>
            </a:r>
            <a:r>
              <a:rPr lang="en-US" dirty="0" smtClean="0"/>
              <a:t>   Distance Traveled </a:t>
            </a:r>
            <a:r>
              <a:rPr lang="en-US" sz="2400" dirty="0" smtClean="0"/>
              <a:t>(meters)    </a:t>
            </a:r>
            <a:r>
              <a:rPr lang="en-US" dirty="0" smtClean="0"/>
              <a:t>	      </a:t>
            </a:r>
          </a:p>
          <a:p>
            <a:pPr>
              <a:buNone/>
            </a:pPr>
            <a:r>
              <a:rPr lang="en-US" dirty="0" smtClean="0"/>
              <a:t>Speed </a:t>
            </a:r>
            <a:r>
              <a:rPr lang="en-US" sz="3600" dirty="0" smtClean="0"/>
              <a:t>=</a:t>
            </a:r>
            <a:r>
              <a:rPr lang="en-US" dirty="0" smtClean="0"/>
              <a:t>		                               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 Total Time </a:t>
            </a:r>
            <a:r>
              <a:rPr lang="en-US" sz="2400" dirty="0" smtClean="0"/>
              <a:t>(second)</a:t>
            </a: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Conversion:  Miles per Hour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Speed (m/s) X 2.23 = Miles Per Hour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Calculation Time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3048000"/>
            <a:ext cx="426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the next ten minutes to write down your best answer for each question.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Time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 What was the greatest distance your group achieved with the rockets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What was the greatest time your group achieved with the rocket?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What was the greatest average speed your group achieved with the rocket?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Rocket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2967038" cy="46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 Describe the farthest flight of your air pressure-powered rocket.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 Why do you think some flights were better than others?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 Compare your Stomp Rocket’s launch speed with the speeds of other objects.  How much faster or slower is the Stomp Rocket’s speed?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objects escape Earth’s gravity?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fast must they be moving to do so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we want to escape Earth’s atmosphere?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Bottle Rocket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04119"/>
            <a:ext cx="3602236" cy="480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NASA’s Rockets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62" y="1143000"/>
            <a:ext cx="5493572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all these rockets have in 			common?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makes all these rockets go?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we often see speed measured?  How is it measured?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we’re doing today!</a:t>
            </a:r>
            <a:br>
              <a:rPr lang="en-US" dirty="0" smtClean="0"/>
            </a:br>
            <a:r>
              <a:rPr lang="en-US" sz="3600" dirty="0" smtClean="0"/>
              <a:t>Stomp rockets!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023" y="1481138"/>
            <a:ext cx="33979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behind the firing line at all times unless your job is to retrieve the rocket.</a:t>
            </a:r>
          </a:p>
          <a:p>
            <a:pPr lvl="1"/>
            <a:r>
              <a:rPr lang="en-US" dirty="0" smtClean="0"/>
              <a:t>When retrieving, do so quickly and keep watch for rockets flying at you.</a:t>
            </a:r>
          </a:p>
          <a:p>
            <a:r>
              <a:rPr lang="en-US" dirty="0" smtClean="0"/>
              <a:t>Only shoot rockets into the field.</a:t>
            </a:r>
          </a:p>
          <a:p>
            <a:r>
              <a:rPr lang="en-US" dirty="0" smtClean="0"/>
              <a:t>Do NOT shoot rockets at one another.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434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Speed Rockets</vt:lpstr>
      <vt:lpstr>Water Rocket</vt:lpstr>
      <vt:lpstr>Bottle Rocket</vt:lpstr>
      <vt:lpstr>NASA’s Rockets</vt:lpstr>
      <vt:lpstr>What do all these rockets have in    common?</vt:lpstr>
      <vt:lpstr>What makes all these rockets go?</vt:lpstr>
      <vt:lpstr>Where do we often see speed measured?  How is it measured?</vt:lpstr>
      <vt:lpstr>What we’re doing today! Stomp rockets!</vt:lpstr>
      <vt:lpstr>Safety</vt:lpstr>
      <vt:lpstr>Directions</vt:lpstr>
      <vt:lpstr>Data Chart</vt:lpstr>
      <vt:lpstr>Important</vt:lpstr>
      <vt:lpstr>Slide 13</vt:lpstr>
      <vt:lpstr>5…4…3…2…1… Houston we have    liftoff!</vt:lpstr>
      <vt:lpstr>Calculation Time</vt:lpstr>
      <vt:lpstr>Question Time</vt:lpstr>
      <vt:lpstr>1.  What was the greatest distance your group achieved with the rockets. </vt:lpstr>
      <vt:lpstr>2.  What was the greatest time your group achieved with the rocket? </vt:lpstr>
      <vt:lpstr>3.  What was the greatest average speed your group achieved with the rocket? </vt:lpstr>
      <vt:lpstr>4.  Describe the farthest flight of your air pressure-powered rocket.  </vt:lpstr>
      <vt:lpstr>5.  Why do you think some flights were better than others? </vt:lpstr>
      <vt:lpstr>6.  Compare your Stomp Rocket’s launch speed with the speeds of other objects.  How much faster or slower is the Stomp Rocket’s speed?</vt:lpstr>
      <vt:lpstr>Can objects escape Earth’s gravity? </vt:lpstr>
      <vt:lpstr>How fast must they be moving to do so?</vt:lpstr>
      <vt:lpstr>Why would we want to escape Earth’s atmosphere?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Marie Williams</dc:creator>
  <cp:lastModifiedBy>Melissa Marie Williams</cp:lastModifiedBy>
  <cp:revision>13</cp:revision>
  <dcterms:created xsi:type="dcterms:W3CDTF">2009-12-04T00:28:35Z</dcterms:created>
  <dcterms:modified xsi:type="dcterms:W3CDTF">2009-12-04T02:34:08Z</dcterms:modified>
</cp:coreProperties>
</file>